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4" r:id="rId8"/>
    <p:sldId id="261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28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08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567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708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2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66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46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9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77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355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022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249B0-3E03-477E-98F3-08067744D5F7}" type="datetimeFigureOut">
              <a:rPr lang="ru-RU" smtClean="0"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CAC29-E3F8-48B5-A952-E9445368F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92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ЗУЛЬФИЯ\Documents\ЗДВР\ДЕТСКОЕ САМОУПРАВЛЕНИЕ 2014 декабрь\Укучы оешмасы\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r="1605"/>
          <a:stretch/>
        </p:blipFill>
        <p:spPr bwMode="auto">
          <a:xfrm>
            <a:off x="251520" y="308383"/>
            <a:ext cx="8621487" cy="63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4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 descr="C:\Users\ЗУЛЬФИЯ\Documents\ЗДВР\ДЕТСКОЕ САМОУПРАВЛЕНИЕ 2014 декабрь\Укучы оешмасы\25 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r="3376"/>
          <a:stretch/>
        </p:blipFill>
        <p:spPr bwMode="auto">
          <a:xfrm>
            <a:off x="624114" y="973223"/>
            <a:ext cx="371565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ЗУЛЬФИЯ\Documents\ЗДВР\ДЕТСКОЕ САМОУПРАВЛЕНИЕ 2014 декабрь\Укучы оешмасы\26 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"/>
          <a:stretch/>
        </p:blipFill>
        <p:spPr bwMode="auto">
          <a:xfrm>
            <a:off x="4716017" y="980728"/>
            <a:ext cx="381838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3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ЗУЛЬФИЯ\Documents\ЗДВР\ДЕТСКОЕ САМОУПРАВЛЕНИЕ 2014 декабрь\Укучы оешмасы\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t="4186" r="3410"/>
          <a:stretch/>
        </p:blipFill>
        <p:spPr bwMode="auto">
          <a:xfrm>
            <a:off x="395536" y="476672"/>
            <a:ext cx="4055613" cy="58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ЗУЛЬФИЯ\Documents\ЗДВР\ДЕТСКОЕ САМОУПРАВЛЕНИЕ 2014 декабрь\Укучы оешмасы\3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2568"/>
          <a:stretch/>
        </p:blipFill>
        <p:spPr bwMode="auto">
          <a:xfrm>
            <a:off x="4630056" y="476672"/>
            <a:ext cx="4252687" cy="58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81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ЗУЛЬФИЯ\Documents\ЗДВР\ДЕТСКОЕ САМОУПРАВЛЕНИЕ 2014 декабрь\Укучы оешмасы\6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2323" r="3169" b="5237"/>
          <a:stretch/>
        </p:blipFill>
        <p:spPr bwMode="auto">
          <a:xfrm>
            <a:off x="323528" y="476673"/>
            <a:ext cx="4305228" cy="562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ЗУЛЬФИЯ\Documents\ЗДВР\ДЕТСКОЕ САМОУПРАВЛЕНИЕ 2014 декабрь\Укучы оешмасы\8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5"/>
          <a:stretch/>
        </p:blipFill>
        <p:spPr bwMode="auto">
          <a:xfrm>
            <a:off x="4837495" y="565425"/>
            <a:ext cx="4007070" cy="553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70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ЗУЛЬФИЯ\Documents\ЗДВР\ДЕТСКОЕ САМОУПРАВЛЕНИЕ 2014 декабрь\Укучы оешмасы\9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" r="2981"/>
          <a:stretch/>
        </p:blipFill>
        <p:spPr bwMode="auto">
          <a:xfrm>
            <a:off x="406400" y="606817"/>
            <a:ext cx="394788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ЗУЛЬФИЯ\Documents\ЗДВР\ДЕТСКОЕ САМОУПРАВЛЕНИЕ 2014 декабрь\Укучы оешмасы\12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r="2790"/>
          <a:stretch/>
        </p:blipFill>
        <p:spPr bwMode="auto">
          <a:xfrm>
            <a:off x="4673600" y="638486"/>
            <a:ext cx="4049486" cy="552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91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ЗУЛЬФИЯ\Documents\ЗДВР\ДЕТСКОЕ САМОУПРАВЛЕНИЕ 2014 декабрь\Укучы оешмасы\13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2"/>
          <a:stretch/>
        </p:blipFill>
        <p:spPr bwMode="auto">
          <a:xfrm>
            <a:off x="28038" y="692913"/>
            <a:ext cx="4268192" cy="568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ЗУЛЬФИЯ\Documents\ЗДВР\ДЕТСКОЕ САМОУПРАВЛЕНИЕ 2014 декабрь\Укучы оешмасы\14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0"/>
          <a:stretch/>
        </p:blipFill>
        <p:spPr bwMode="auto">
          <a:xfrm>
            <a:off x="4543686" y="620686"/>
            <a:ext cx="4324544" cy="582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62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ЗУЛЬФИЯ\Documents\ЗДВР\ДЕТСКОЕ САМОУПРАВЛЕНИЕ 2014 декабрь\Укучы оешмасы\15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7638"/>
            <a:ext cx="3999095" cy="51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ЗУЛЬФИЯ\Documents\ЗДВР\ДЕТСКОЕ САМОУПРАВЛЕНИЕ 2014 декабрь\Укучы оешмасы\16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113" y="620687"/>
            <a:ext cx="3942648" cy="510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39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ЗУЛЬФИЯ\Documents\ЗДВР\ДЕТСКОЕ САМОУПРАВЛЕНИЕ 2014 декабрь\Укучы оешмасы\27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3997485" cy="51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ЗУЛЬФИЯ\Documents\ЗДВР\ДЕТСКОЕ САМОУПРАВЛЕНИЕ 2014 декабрь\Укучы оешмасы\29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886833" cy="503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4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38000">
              <a:srgbClr val="9999FF"/>
            </a:gs>
            <a:gs pos="60001">
              <a:srgbClr val="2E6792"/>
            </a:gs>
            <a:gs pos="52000">
              <a:srgbClr val="FFFF00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ЗУЛЬФИЯ\Documents\ЗДВР\ДЕТСКОЕ САМОУПРАВЛЕНИЕ 2014 декабрь\Укучы оешмасы\17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"/>
          <a:stretch/>
        </p:blipFill>
        <p:spPr bwMode="auto">
          <a:xfrm>
            <a:off x="349875" y="620688"/>
            <a:ext cx="3946355" cy="538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ЗУЛЬФИЯ\Documents\ЗДВР\ДЕТСКОЕ САМОУПРАВЛЕНИЕ 2014 декабрь\Укучы оешмасы\34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" r="7167" b="607"/>
          <a:stretch/>
        </p:blipFill>
        <p:spPr bwMode="auto">
          <a:xfrm>
            <a:off x="4789714" y="620687"/>
            <a:ext cx="3758984" cy="538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7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ЗУЛЬФИЯ\Documents\ЗДВР\ДЕТСКОЕ САМОУПРАВЛЕНИЕ 2014 декабрь\Укучы оешмасы\22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991505" cy="516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ЗУЛЬФИЯ\Documents\ЗДВР\ДЕТСКОЕ САМОУПРАВЛЕНИЕ 2014 декабрь\Укучы оешмасы\331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11009"/>
            <a:ext cx="3969095" cy="520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1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ЗУЛЬФИЯ</dc:creator>
  <cp:lastModifiedBy>ЗУЛЬФИЯ</cp:lastModifiedBy>
  <cp:revision>8</cp:revision>
  <dcterms:created xsi:type="dcterms:W3CDTF">2014-12-13T06:21:39Z</dcterms:created>
  <dcterms:modified xsi:type="dcterms:W3CDTF">2014-12-14T08:57:02Z</dcterms:modified>
</cp:coreProperties>
</file>